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682EB-B1A1-4E99-8825-38B635260B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4BB69-CD88-44CA-AB79-9F08891AE8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ADHD is significantly elevated in youth with epilepsy (left panel) and predominantly characterized by the inattentive subtype (right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A14E6-73AD-42CB-AB20-4FDD015C55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Rates of K-SADS defined psychiatric comorbidities in epilepsy ADHD+/−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A14E6-73AD-42CB-AB20-4FDD015C55F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Special educational services provided to children with epilepsy.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A14E6-73AD-42CB-AB20-4FDD015C55F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adjusted (age, gender) cognitive domain scores in controls and epilepsy ADHD+/− groups. Lower scores represent poorer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A14E6-73AD-42CB-AB20-4FDD015C55F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BRIEF scores in controls and epilepsy ADHD+/− groups. Higher scores represent greater abnormality.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A14E6-73AD-42CB-AB20-4FDD015C55F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(age, ICV) z-scores for total lobar, cerebellum and brainstem volumes.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A14E6-73AD-42CB-AB20-4FDD015C55F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(age, ICV) z-scores for segmented frontal lobe volumes.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A14E6-73AD-42CB-AB20-4FDD015C55F9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VBM results showing regions of frontal lobe volume increase in epilepsy ADHD+ relative to controls (yellow), increases relative to epilepsy ADHD− (green), and increases relative to both groups (red). P &lt; .05, corrected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A14E6-73AD-42CB-AB20-4FDD015C55F9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rain/aw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brain/aw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brain/aw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12, December 2007, Pages 3135–3148,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ADHD is significantly elevated in youth with epilepsy (left panel) and predominantly characterized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883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12, December 2007, Pages 3135–3148,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Rates of K-SADS defined psychiatric comorbidities in epilepsy ADHD+/−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8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12, December 2007, Pages 3135–3148,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Special educational services provided to children with epilepsy.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12, December 2007, Pages 3135–3148,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Mean adjusted (age, gender) cognitive domain scores in controls and epilepsy ADHD+/− groups. Lower scores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12, December 2007, Pages 3135–3148,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Mean BRIEF scores in controls and epilepsy ADHD+/− groups. Higher scores represent greater abnormality.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99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12, December 2007, Pages 3135–3148,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Adjusted (age, ICV) z-scores for total lobar, cerebellum and brainstem volumes.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12, December 2007, Pages 3135–3148,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Adjusted (age, ICV) z-scores for segmented frontal lobe volumes.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12, December 2007, Pages 3135–3148,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VBM results showing regions of frontal lobe volume increase in epilepsy ADHD+ relative to controls (yellow),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5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Fig. 1 ADHD is significantly elevated in youth with epilepsy (left panel) and predominantly characterized by the ...</vt:lpstr>
      <vt:lpstr>Fig. 5 Rates of K-SADS defined psychiatric comorbidities in epilepsy ADHD+/− groups.
</vt:lpstr>
      <vt:lpstr>Fig. 2 Special educational services provided to children with epilepsy.
</vt:lpstr>
      <vt:lpstr>Fig. 3 Mean adjusted (age, gender) cognitive domain scores in controls and epilepsy ADHD+/− groups. Lower scores ...</vt:lpstr>
      <vt:lpstr>Fig. 4 Mean BRIEF scores in controls and epilepsy ADHD+/− groups. Higher scores represent greater abnormality.
</vt:lpstr>
      <vt:lpstr>Fig. 6 Adjusted (age, ICV) z-scores for total lobar, cerebellum and brainstem volumes.
</vt:lpstr>
      <vt:lpstr>Fig. 7 Adjusted (age, ICV) z-scores for segmented frontal lobe volumes.
</vt:lpstr>
      <vt:lpstr>Fig. 8 VBM results showing regions of frontal lobe volume increase in epilepsy ADHD+ relative to controls (yellow),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2024-04-26T18:02:20Z</dcterms:modified>
</cp:coreProperties>
</file>