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1902E-F3E4-47C5-AAA6-91C5FB525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FDEF5-2950-4DED-8821-15DFB2FAE0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1F095-9D0B-4970-83B5-EC325BD574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2024-04-26T13:31:21Z</dcterms:modified>
</cp:coreProperties>
</file>