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49210-9E9B-4F25-92F9-C0B3B63532A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17C1A2-9039-4454-B3E8-6D26808605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Transesophageal image showing the right to left passage of agitated saline contrast through the PFO.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1DD97-8CD7-4EB8-B7A1-AB7F736FC5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12.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8, Issue 2, March 2007, Pages 151–154,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https://doi.org/10.1016/j.euje.2005.12.010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Transesophageal image showing the right to left passage of agitated saline contrast through the PFO.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 Transesophageal image showing the right to left passage of agitated saline contrast through the PFO.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2024-05-01T21:55:16Z</dcterms:modified>
</cp:coreProperties>
</file>