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E02456-BF87-475F-BA84-EEC35EDAB7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3BA0F8-77C8-4972-B5E1-68A2B1179B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59150A-50CC-4927-A7EE-47206D6FAD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2024-04-26T09:01:50Z</dcterms:modified>
</cp:coreProperties>
</file>