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F5C551-1672-4354-A8EF-8B11584AEBA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E5EA6F1-C692-47E5-B4B8-AECE6496CF6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Simulated datasets and benchmarking: (A) Examples for diffusion map embeddings of PROSSTT simulations. From top to bottom: one, two and three bifurcations. Cell colors the labeled branch assignments. The double bifurcation is plotted by rotating diffusion components 2 and 3 around component 1. The triple bifurcation is plotted by rotating diffusion components 3 and 4 around component 1. (B) Branch assignment comparison using Monocle2, SLICER, TSCAN, Slingshot and MERLoT using both PROSSTT (left) and Splatter (right) simulations. Slingshot and MERLoT are used in combination with DDRTree and diffusion map (Destiny) coordinates. (C) Pseudotime assignment comparison. The error bars are 95% confidence intervals assuming the prediction scores are normally distributed.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2019. Published by Oxford University Press on behalf of Nucleic Acids Research.This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22E032A-9AEC-47CC-8DBF-84C40BD5BCD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z7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47, Issue 17, 26 September 2019, Pages 8961–8974, </a:t>
            </a:r>
            <a:r>
              <a:rPr lang="en-US" altLang="en-US" sz="1000">
                <a:solidFill>
                  <a:srgbClr val="333333"/>
                </a:solidFill>
                <a:hlinkClick r:id="rId3"/>
              </a:rPr>
              <a:t>https://doi.org/10.1093/nar/gkz706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Simulated datasets and benchmarking: (A) Examples for diffusion map embeddings of PROSSTT simulations. From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Simulated datasets and benchmarking: (A) Examples for diffusion map embeddings of PROSSTT simulations. From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2024-05-02T10:40:46Z</dcterms:modified>
</cp:coreProperties>
</file>