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F343EA-3F08-4B8A-9A04-76257EF0DD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3D1FC2-5C2F-4997-8F15-6DD1C85BBA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Barbastella beijingensis (IOZ-BRG00054), male. Photo by Shu-Yi Zhang.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CBF739-4B2E-42B6-80E4-4F7BC94B84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7-MAMM-A-114R2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88, Issue 6, December 2007, Pages 1393–1403,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https://doi.org/10.1644/07-MAMM-A-114R2.1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Barbastella beijingensis (IOZ-BRG00054), male. Photo by Shu-Yi Zhang.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Barbastella beijingensis (IOZ-BRG00054), male. Photo by Shu-Yi Zhang.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2024-09-19T05:34:53Z</dcterms:modified>
</cp:coreProperties>
</file>