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E6D7A-3143-40F3-9BF0-B725EC73DB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87E89-27B7-4B78-B697-36A3FC981A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Barbastella beijingensis (IOZ-BRG00054), male. Photo by Shu-Yi Zhang.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9D24E-0E8E-4F8E-8927-CDF8333D27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7-MAMM-A-114R2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6, December 2007, Pages 1393–1403,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https://doi.org/10.1644/07-MAMM-A-114R2.1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Barbastella beijingensis (IOZ-BRG00054), male. Photo by Shu-Yi Zhang.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Barbastella beijingensis (IOZ-BRG00054), male. Photo by Shu-Yi Zhang.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2024-09-20T03:39:16Z</dcterms:modified>
</cp:coreProperties>
</file>