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1E6D7A-3143-40F3-9BF0-B725EC73DB0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D87E89-27B7-4B78-B697-36A3FC981A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Barbastella beijingensis (IOZ-BRG00054), male. Photo by Shu-Yi Zhang.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American Society of Mammalogists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99D24E-0E8E-4F8E-8927-CDF8333D278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644/07-MAMM-A-114R2.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Mammal</a:t>
            </a:r>
            <a:r>
              <a:rPr lang="en-US" altLang="en-US" sz="1000">
                <a:solidFill>
                  <a:srgbClr val="333333"/>
                </a:solidFill>
              </a:rPr>
              <a:t>, Volume 88, Issue 6, December 2007, Pages 1393–1403,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https://doi.org/10.1644/07-MAMM-A-114R2.1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Barbastella beijingensis (IOZ-BRG00054), male. Photo by Shu-Yi Zhang.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Barbastella beijingensis (IOZ-BRG00054), male. Photo by Shu-Yi Zhang.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2024-09-20T03:39:16Z</dcterms:modified>
</cp:coreProperties>
</file>