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2DC7EB-42DB-4ED4-A1C4-3098A52D5D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5BC7B5-538E-4C8D-A927-F68C1610E8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Barbastella beijingensis (IOZ-BRG00054), male. Photo by Shu-Yi Zhang.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A8D836-E0EC-40C0-A2BF-6C8F8FE68C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7-MAMM-A-114R2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88, Issue 6, December 2007, Pages 1393–1403,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https://doi.org/10.1644/07-MAMM-A-114R2.1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Barbastella beijingensis (IOZ-BRG00054), male. Photo by Shu-Yi Zhang.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Barbastella beijingensis (IOZ-BRG00054), male. Photo by Shu-Yi Zhang.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2024-05-07T23:43:18Z</dcterms:modified>
</cp:coreProperties>
</file>