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BAA16-44CC-4406-815A-DDC734D3DC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96686-6B6C-4DD5-8CB6-9A10FCF7E8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8E26F-7485-460E-935A-2391765131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2024-04-26T16:22:59Z</dcterms:modified>
</cp:coreProperties>
</file>