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1FBCB-1868-46A3-A1E1-ABA706D6CC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6293B-1544-492C-A848-0DF7853533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with overview of patient’s response to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9CCB0-F860-491E-BE88-9FBBEC0379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3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52, Issue 5, May 2013, Pages 847–855,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https://doi.org/10.1093/rheumatology/kes348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Flow chart with overview of patient’s response to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Flow chart with overview of patient’s response to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2024-04-27T00:59:29Z</dcterms:modified>
</cp:coreProperties>
</file>