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7A8423-4E1B-44E2-8D23-A44B657BE8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3A0312-1C7C-47F8-8918-6E1C9AA907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1FA628-7FA1-4A9A-B21A-C4F04D5921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2024-04-26T18:15:06Z</dcterms:modified>
</cp:coreProperties>
</file>