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70A82-DF33-446F-A67A-E0B6012767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4C6FB-2375-4088-9FA8-93018D9C5D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34FC06-26A8-4CBC-BA09-73871B2B04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2024-05-08T16:27:38Z</dcterms:modified>
</cp:coreProperties>
</file>