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FB0F4C-FE2B-4930-B0ED-A34729E0FC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E4B75B-58A1-4030-A7F3-7BE1564590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57BB14-ACC1-44E5-8EAE-83FDDAA67B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2024-09-18T19:33:47Z</dcterms:modified>
</cp:coreProperties>
</file>