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68BFF-6F87-41AC-83F8-E6560CC967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3123D-FCE3-4BD4-B70E-EAA58136C4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01AA9-7835-455F-9AFE-7A8E5DB17F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2024-09-20T02:13:03Z</dcterms:modified>
</cp:coreProperties>
</file>