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D96987-94E0-4B1B-BC67-E04D6D7DB1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8E72B2-E0A6-4BF6-A173-7A25F8DD8F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14. </a:t>
            </a:r>
            <a:r>
              <a:rPr lang="en-US" altLang="en-US">
                <a:latin typeface="Arial" pitchFamily="34" charset="0"/>
                <a:ea typeface="Arial" pitchFamily="34" charset="0"/>
              </a:rPr>
              <a:t>Variation of Zr vs Ba for the PTS and PVS. Zr is incompatible in Tenerife magmas which lack zircon (Watson, 1979). The PTS (thick lines showing PVS and PTS as for Fig. 8) shows a trend of less pronounced Ba enrichment relative to the PVS. The PVS terminates in phonolitic trends a and b, leading to Montaña Blanca and Roques Blancos phonolites, respectively. The effects of feldspar accumulation are shown by thin arrows. The inset shows compositional contrasts between least evolved PTS phonolites of units t2 and t3.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3523FA-EE1A-44F2-9EF6-3EA0992986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9.5.9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39, Issue 5, May 1998, Pages 905–936, </a:t>
            </a:r>
            <a:r>
              <a:rPr lang="en-US" altLang="en-US" sz="1000">
                <a:solidFill>
                  <a:srgbClr val="333333"/>
                </a:solidFill>
                <a:hlinkClick r:id="rId3"/>
              </a:rPr>
              <a:t>https://doi.org/10.1093/petroj/39.5.905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14. </a:t>
            </a:r>
            <a:r>
              <a:rPr lang="en-US" altLang="en-US" b="0"/>
              <a:t>Variation of Zr vs Ba for the PTS and PVS. Zr is incompatible in Tenerife magmas which lack zircon (Watson,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14. Variation of Zr vs Ba for the PTS and PVS. Zr is incompatible in Tenerife magmas which lack zircon (Watson,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2024-04-26T22:37:40Z</dcterms:modified>
</cp:coreProperties>
</file>