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0F27F-65DE-422C-A573-C686AE126F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6F0C3-0135-44E6-9565-3DB16B5D9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4214F-392B-46F4-B950-97732E3938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2024-04-27T05:18:09Z</dcterms:modified>
</cp:coreProperties>
</file>