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1901DB-D7DF-4926-9030-B932B3041F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5CA579-4141-420B-8823-CE60982D09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Object-selective regions modulated by working memory load. fMRI effects of the interaction of background visibility with load demonstrating an increasing BOLD signal in bilateral LOC (lower section) that is steeper for the low load conditions (1-back, blue) reflecting a phasic modulation of LOC activity. Tonic modulation was found in the anterior part of the left ventral temporal cortex (upper section). For display purposes activations are thresholded at P &lt; 0.05. The y-axis represents mean beta weights (regression coefficients that corresponds to the BOLD signal) and error bars represent standard errors.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B2FDA2-AE0C-4D23-A99A-FC3FAAAE2F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1290–1298, </a:t>
            </a:r>
            <a:r>
              <a:rPr lang="en-US" altLang="en-US" sz="1000">
                <a:solidFill>
                  <a:srgbClr val="333333"/>
                </a:solidFill>
                <a:hlinkClick r:id="rId3"/>
              </a:rPr>
              <a:t>https://doi.org/10.1093/cercor/bhi012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Object-selective regions modulated by working memory load. fMRI effects of the interaction of background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Object-selective regions modulated by working memory load. fMRI effects of the interaction of background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2024-04-26T03:09:22Z</dcterms:modified>
</cp:coreProperties>
</file>