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D94344-1655-4C47-9116-7C6FC8B4FA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64B65-4302-40F6-8365-4A22898DC2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57E63-3C63-4CD6-A40D-646508CE58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2024-04-26T22:10:59Z</dcterms:modified>
</cp:coreProperties>
</file>