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0FFCA6-5290-457D-A736-EFE0179942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93323-2385-4D49-86F7-535D0F77EC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Descriptive Title of Project and Research Use Statement are pre-filled in the browser request form. (B) Users must agree to the dbGaP Data Browser Code of Conduct and Browser Use Agreement in order to complete the browser request.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Nucleic Acids Research 2016.This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CBC4CC-4AA8-4288-823D-E0C3FE4BA4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11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45, Issue D1, January 2017, Pages D819–D826,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https://doi.org/10.1093/nar/gkw1139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The Descriptive Title of Project and Research Use Statement are pre-filled in the browser request form.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The Descriptive Title of Project and Research Use Statement are pre-filled in the browser request form.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2024-04-26T07:20:45Z</dcterms:modified>
</cp:coreProperties>
</file>