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73C6B-6D5C-401E-8490-DE99737B59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7CD1C-5D48-4C3A-81A3-6A1BD3A557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Breakdown of scientific journals cited in the resource. The chart shows the top 20 most cited journals in the resource, and the contribution of each journal as a percentage of the total.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2E43D-471A-42CA-8409-C81D2B55B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11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D1098–D1106,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https://doi.org/10.1093/nar/gkt1143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Breakdown of scientific journals cited in the resource. The chart shows the top 20 most cited journals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Breakdown of scientific journals cited in the resource. The chart shows the top 20 most cited journals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2024-04-26T22:47:50Z</dcterms:modified>
</cp:coreProperties>
</file>