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057545-680E-4A5B-849F-53ABC98864F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D3FAD6-2826-4169-A64D-C7F60C2C644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Amount of semantic competition and adaptation in the inconsistent, consistent, and control conditions.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871642-B537-41E2-919D-E89884B406D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01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11, November 2008, Pages 2574–2585,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Amount of semantic competition and adaptation in the inconsistent, consistent, and control conditions.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Amount of semantic competition and adaptation in the inconsistent, consistent, and control conditions.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2024-04-26T04:51:48Z</dcterms:modified>
</cp:coreProperties>
</file>