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01C20-3DFD-45A5-AFFD-86BA1362D8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D7CFE-4DFD-4E59-8C0D-66CDDDF44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DCD32-3351-4882-A8CE-74C703522D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2024-04-26T15:07:31Z</dcterms:modified>
</cp:coreProperties>
</file>