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85851-735D-49C3-91B3-CC5379E180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DA89F4-0596-4D6E-9EAA-D7AB260669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0537F-5551-4160-88FE-D39FC174D2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2024-04-26T20:09:01Z</dcterms:modified>
</cp:coreProperties>
</file>