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A35DBD-8C51-4895-B0C7-00BD1CA56A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35BCE-E3AD-4CBC-902B-E205511625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 of OTBM SD predicting OTBM for invalid performers.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FE8ACB-1AB1-46F4-ADCF-A7B42F2BE1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7, November 2013, Pages 640–648,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Scatterplot of OTBM SD predicting OTBM for invalid performers.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Scatterplot of OTBM SD predicting OTBM for invalid performers.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2024-04-26T03:45:48Z</dcterms:modified>
</cp:coreProperties>
</file>