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AE776-FBB5-4C15-AC73-0E9FC5B0A8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98E81-714D-4EE2-B41B-640B415C04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a coronal frozen Nissl-stained section before (A) and after (B) laser microdissection of single layer V pyramidal neurons. Corresponding cell locations are indicated by arrow heads. Bar in (B) (also refers to A):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EED3-4FF9-4E97-A3E0-27166AB1A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1821–1829,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Photomicrographs of a coronal frozen Nissl-stained section before (A) and after (B) laser microdissection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Photomicrographs of a coronal frozen Nissl-stained section before (A) and after (B) laser microdissection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2024-04-26T06:10:52Z</dcterms:modified>
</cp:coreProperties>
</file>