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566FA0-44C8-48A7-81DF-659E7177285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7A0538-F2B8-4F9A-9C69-494053392ED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impact of synaptic localization on spike generation. (A) Position of the two recording electrodes at the soma and the apical dendrite and the two bipolar stimulation electrodes on either side of a layer V pyramidal cell. (B–E) Recordings from the same cell, dendritic recording 400 μm from the soma. Somatic membrane potential (Vm) = −73 mV. Somatic recordings, solid traces; dendritic recordings, dotted traces. (B, C) Subthreshold stimulation of one input activated primarily distally located synapses (B), that of the other input activated primarily proximally located synapses (C) in this cell. (D, E) Suprathreshold activation of the distal input induced in this cell dendritic sodium–calcium spikes forward-propagating to the axonal spike initiation zone (D), while suprathreshold activation of the proximal input induced somatic spikes which were back-propagating into the dendrite (E).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E81CB1-B0B0-45B0-91A0-26B83987443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3.27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3, March 2003, Pages 274–281, </a:t>
            </a:r>
            <a:r>
              <a:rPr lang="en-US" altLang="en-US" sz="1000">
                <a:solidFill>
                  <a:srgbClr val="333333"/>
                </a:solidFill>
                <a:hlinkClick r:id="rId3"/>
              </a:rPr>
              <a:t>https://doi.org/10.1093/cercor/13.3.274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impact of synaptic localization on spike generation. (A) Position of the two recording electrodes at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The impact of synaptic localization on spike generation. (A) Position of the two recording electrodes at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2024-04-26T10:04:07Z</dcterms:modified>
</cp:coreProperties>
</file>