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4243B-DC51-4948-97D6-244A2B891E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7D866F-2B20-436C-90A6-348220E8E4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Mecp2 zinc-finger nuclease (ZFN) rat is a viable model to study the consequences of the loss of MeCP2 function. (A–C) Western blot analysis of brain tissue obtained from male Mecp2ZFN/y (ZFN/y) and Mecp2ZFN/+ (+/+) rats compared with corresponding male and female wild-type littermate male animals (n = 4 per genotype per sex). A C-terminal MeCP2 antibody does not detect MeCP2 in male Mecp2ZFN/y rats (A). Female Mecp2ZFN/+rats display an approximate 50% reduction in MeCP2 protein levels (B, C). (D) ZFN targeting of the endogenous rat Mecp2 locus does not alter Mecp2 RNA expression levels of either the Mecp2e1 or Mecp2e2 isoforms in cortical tissue of male or female Mecp2 rats as measured by quantitative real-time RT-PCR (n = 4 per genotype per sex). (E–H) Representative images of immunofluorescence staining of cortical tissue using a C-terminal MeCP2 antibody detects MeCP2 (red) in NeuN-positive cells (green) in male wild-type littermate rats (+/y) (E), but not male Mecp2ZFN/y rats (ZFN/y) (F). Female wild-type littermate rats (+/+) show normal MeCP2 staining (G); in contrast, female Mecp2ZFN/+rats (ZFN/+) show a mosaic pattern of MeCP2 expression (H). Quantification of MeCP2 signal intensity in female Mecp2ZFN/+rats compared with female wild-type littermate rats confirms an approximate 50% reduction in MeCP2 levels, confirming observations by Western blot analysis; MeCP2 is detected in approximately half of NeuN-positive cells (Supplementary Material, Figure S3). White arrows indicate the loss of MeCP2 in NeuN-positive cells, scale bar indicates 100 µm. +/y, male wild-type littermate, +/+, female wild-type littermate; ZFN/y, Mecp2ZFN/y; ZFN/+, Mecp2ZFN/+; *P &lt; 0.05;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71408-7EA9-4F31-8B82-5B4CB41646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3284–3302, </a:t>
            </a:r>
            <a:r>
              <a:rPr lang="en-US" altLang="en-US" sz="1000">
                <a:solidFill>
                  <a:srgbClr val="333333"/>
                </a:solidFill>
                <a:hlinkClick r:id="rId3"/>
              </a:rPr>
              <a:t>https://doi.org/10.1093/hmg/ddw178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Mecp2 zinc-finger nuclease (ZFN) rat is a viable model to study the consequences of the loss of MeCP2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Mecp2 zinc-finger nuclease (ZFN) rat is a viable model to study the consequences of the loss of MeCP2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2024-04-26T02:36:19Z</dcterms:modified>
</cp:coreProperties>
</file>