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C579-7060-4A08-A34B-652CBEFE5F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8C17A-F1C5-49B7-9B3C-8440F13108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strategy in the inventory quadrats: in the outer quadrat (4 m2), large seedlings (height ≥ 1.5 m, drawn in black) are measured and small seedlings (height &lt; 1.5 m, drawn in grey) are not taken into account. In the inner quadrat (1 m2), all seedlings are measured, regardless of their height (drawn in black).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of Chartered Foresters, 2008.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94573-B80C-422C-9B6F-97337ED9B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orestry/cpn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Forestry (Lond)</a:t>
            </a:r>
            <a:r>
              <a:rPr lang="en-US" altLang="en-US" sz="1000">
                <a:solidFill>
                  <a:srgbClr val="333333"/>
                </a:solidFill>
              </a:rPr>
              <a:t>, Volume 81, Issue 2, April 2008, Pages 135–150,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https://doi.org/10.1093/forestry/cpn004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Sampling strategy in the inventory quadrats: in the outer quadrat (4 m</a:t>
            </a:r>
            <a:r>
              <a:rPr lang="en-US" altLang="en-US" b="0" baseline="30000"/>
              <a:t>2</a:t>
            </a:r>
            <a:r>
              <a:rPr lang="en-US" altLang="en-US" b="0"/>
              <a:t>), large seedlings (height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Sampling strategy in the inventory quadrats: in the outer quadrat (4 m2), large seedlings (height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2024-04-27T04:16:05Z</dcterms:modified>
</cp:coreProperties>
</file>