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FB0A4A-1F7D-417D-8F77-51979D7317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523ADD-EFF9-4118-9E64-D963ABC853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Impact of revascularization on mortality in patients with chronic stable coronary artery disease. Mortality is significantly reduced for the comparison of both coronary artery bypass surgery (OR = 0.62, 95% CI 0.50–0.77) and percutaneous coronary intervention (OR = 0.82, 95% CI 0.68–0.99) compared with medical treatment alone. Obtained with permission from Jeremias et al.112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E94212-A2CD-46A1-8498-172E7B613B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p6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5, March 2010, Pages 530–541,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https://doi.org/10.1093/eurheartj/ehp605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 </a:t>
            </a:r>
            <a:r>
              <a:rPr lang="en-US" altLang="en-US" b="0"/>
              <a:t>Impact of revascularization on mortality in patients with chronic stable coronary artery disease. Mortality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 Impact of revascularization on mortality in patients with chronic stable coronary artery disease. Mortality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2024-04-26T11:24:39Z</dcterms:modified>
</cp:coreProperties>
</file>