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E6BD3-8775-4F3A-9888-CCB13B4886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C027D-10AA-445A-99B9-C0A03DA233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4D3A4-C6CE-4A76-8299-D7016D8633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2024-04-27T01:53:03Z</dcterms:modified>
</cp:coreProperties>
</file>