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358DBB-39C0-442D-B1E6-7E2B392C6B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741E65D-2DFB-486E-A621-611BC2C03C4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B11047-0363-4901-8389-01BB603E78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2024-04-26T03:56:56Z</dcterms:modified>
</cp:coreProperties>
</file>