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F01F3-0FCA-4D7A-A096-C3A6E1DF64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3DE1C-0404-4226-ADFF-3CF0140C31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F0146-8E9C-4B17-B63C-865465ADFF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2024-04-26T19:05:35Z</dcterms:modified>
</cp:coreProperties>
</file>