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95E855-A4A3-4F76-8669-DAB9D9E204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120C3-DDDB-4866-8A15-FB7C37287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Top view of the beam dump. A: graphite core. B–F: Fe plates. G: concrete wall. The beam enters from the left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C7EBF-4211-43AA-AAD1-50F867FDEB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Top view of the beam dump. A: graphite core. B–F: Fe plates. G: concrete wall. The beam enters from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Top view of the beam dump. A: graphite core. B–F: Fe plates. G: concrete wall. The beam enters from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2024-04-26T05:56:15Z</dcterms:modified>
</cp:coreProperties>
</file>