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AF1D68-2173-4FE5-98E9-D0F0A3C0AB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82021A-83E4-4816-964C-718E7A675D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BF0EE7-41D8-47AD-A296-99810B953A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2024-04-26T21:45:04Z</dcterms:modified>
</cp:coreProperties>
</file>