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324995-66CC-40DF-A2A2-620955C49A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42E5D7-303E-44B1-9227-B2A1F4DBB4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showing numbers screened, recruited and numbers of assessments at each year of the study, together with deaths and withdrawals. Where totals show ‘still in study’, this refers to individuals who have so far completed less than 5–8 years of follow-up but who have not yet died or withdrawn from the study. MMSE = Mini-Mental State Examination; VaD = vascular dementia.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2CF4C-F03C-4062-B04C-BA6393AD86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Survival curves to show time (A) to dementia by presence of CIND at baseline, (B) to death by number of cardiovascular risk factors, (C) to dementia by number of cardiovascular risk factors and (D) to death or dementia by number of cardiovascular risk factors. The mean number of days from stroke to dementia or death in the non-demented and DSM IV demented groups was 1483 ± 922 and 1059 ± 676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2CF4C-F03C-4062-B04C-BA6393AD867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2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273"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3716–3727, </a:t>
            </a:r>
            <a:r>
              <a:rPr lang="en-US" altLang="en-US" sz="1000">
                <a:solidFill>
                  <a:srgbClr val="333333"/>
                </a:solidFill>
                <a:hlinkClick r:id="rId3"/>
              </a:rPr>
              <a:t>https://doi.org/10.1093/brain/awr273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showing numbers screened, recruited and numbers of assessments at each year of the study, together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65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3716–3727, </a:t>
            </a:r>
            <a:r>
              <a:rPr lang="en-US" altLang="en-US" sz="1000">
                <a:solidFill>
                  <a:srgbClr val="333333"/>
                </a:solidFill>
                <a:hlinkClick r:id="rId3"/>
              </a:rPr>
              <a:t>https://doi.org/10.1093/brain/awr273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Survival curves to show time (A) to dementia by presence of CIND at baseline, (B) to death by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 chart showing numbers screened, recruited and numbers of assessments at each year of the study, together ...</vt:lpstr>
      <vt:lpstr>Figure 2 Survival curves to show time (A) to dementia by presence of CIND at baseline, (B) to death by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2024-04-26T21:50:39Z</dcterms:modified>
</cp:coreProperties>
</file>