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BC849-D6E6-4FAB-8025-DCEC94196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C476E-25A2-41C9-A8D9-5785F89E4F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D972E-09E0-4702-B69B-32F5D8138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2024-04-26T23:17:56Z</dcterms:modified>
</cp:coreProperties>
</file>