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D63C9-0FA8-405A-AC7E-21D660F815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C00A3-9ADB-4B51-A3BA-81660C36B0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734B4-7F90-45FD-AA3C-9539E50785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2024-04-26T16:37:03Z</dcterms:modified>
</cp:coreProperties>
</file>