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5B93D1-7370-4B5C-9A03-94D0D7678E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3AB3D1-16A6-4A41-9D92-722C723057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Mecp2Flox/y mice have altered learning and decreased anxiety. The Mecp2Flox/y mice (F1 129S6.FVB, n = 16 per genotype) have decreased learning in a fear conditioning task both when exposed to the context (A, P = 0.006) or to the cue stimulus (A, P = 0.004). Additionally, they appear to be less anxious as measured by the distance traveled within the center of an open field chamber compared with the total distance (B) during the first and third 10 min intervals. This decreased anxiety is also apparent by the increased vertical exploratory movements that the mutant animals under took during the first and third 10 min intervals in the open field chamber (C).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920B32-E690-4E02-8EB8-FFB032FCAC9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0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12, 15 June 2008, Pages 1718–1727, </a:t>
            </a:r>
            <a:r>
              <a:rPr lang="en-US" altLang="en-US" sz="1000">
                <a:solidFill>
                  <a:srgbClr val="333333"/>
                </a:solidFill>
                <a:hlinkClick r:id="rId3"/>
              </a:rPr>
              <a:t>https://doi.org/10.1093/hmg/ddn062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Mecp2</a:t>
            </a:r>
            <a:r>
              <a:rPr lang="en-US" altLang="en-US" b="0" baseline="30000"/>
              <a:t>Flox/y</a:t>
            </a:r>
            <a:r>
              <a:rPr lang="en-US" altLang="en-US" b="0"/>
              <a:t> mice have altered learning and decreased anxiety. The Mecp2</a:t>
            </a:r>
            <a:r>
              <a:rPr lang="en-US" altLang="en-US" b="0" baseline="30000"/>
              <a:t>Flox/y</a:t>
            </a:r>
            <a:r>
              <a:rPr lang="en-US" altLang="en-US" b="0"/>
              <a:t> mice (F1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Mecp2Flox/y mice have altered learning and decreased anxiety. The Mecp2Flox/y mice (F1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2024-04-26T06:17:13Z</dcterms:modified>
</cp:coreProperties>
</file>