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08EB30-775B-410D-9578-A36B52BED8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BE1A70-B219-4675-8D98-40405B2C145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03D09D-0BE8-4691-80B0-2B89A343747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2024-09-20T12:05:49Z</dcterms:modified>
</cp:coreProperties>
</file>