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2E28F-BBB8-425E-82EE-71AF107320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64FD6-3746-48BD-9462-67E6E76DD2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8C6E2F-A829-4037-B2BB-4E59D6C738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2024-05-04T18:20:17Z</dcterms:modified>
</cp:coreProperties>
</file>