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1B37E-69F1-43AC-A6C0-730D71EC8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EF37B-5F80-4D16-9171-E3C9C75D89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modelling. The scalp distribution of the threshold P100 response is shown on the left of the figure presented as a sphere viewed from behind (red = positive; blue = negative scalp potential). The scalp topography of modelled dipole generators placed in V1 and LO are shown on the right (red = left dipole; yellow = right dipole). A coronal and axial slice is shown for each model. The generators have been placed in fMRI activation foci for Yes trials (shown in white) in the sub-group of subjects who took part in the EP experiments. The V1 generators account for the scalp topography better than the LO generators.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0C9D7-CBE2-4ED7-8BF4-6C4A220850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461–474,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Source modelling. The scalp distribution of the threshold P100 response is shown on the left of the 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Source modelling. The scalp distribution of the threshold P100 response is shown on the left of the figure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2024-04-26T03:43:05Z</dcterms:modified>
</cp:coreProperties>
</file>