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726D2-11DB-4C0F-9E79-B60263FED5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9AA88-50F5-4889-9805-F6107A250C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3A440-5BF9-4CC0-8AC8-DBBEC98F48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2024-04-26T09:21:09Z</dcterms:modified>
</cp:coreProperties>
</file>