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074F11-E53E-4379-B4CF-DABD989D93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F0061-B4DB-4D66-9AE8-46394DB431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presentation of dermatomyofibroma showing an ill-defined and linear reddish-brown indurated dermal plaque measuring approximately 7 × 3 cm over the nape of the neck.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9D30A-BC34-4B80-9F13-A7CDEF27B5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mcr/omz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Med Case Reports</a:t>
            </a:r>
            <a:r>
              <a:rPr lang="en-US" altLang="en-US" sz="1000">
                <a:solidFill>
                  <a:srgbClr val="333333"/>
                </a:solidFill>
              </a:rPr>
              <a:t>, Volume 2019, Issue 12, December 2019, Pages 513–515,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https://doi.org/10.1093/omcr/omz126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Clinical presentation of dermatomyofibroma showing an ill-defined and linear reddish-brown indurated dermal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Clinical presentation of dermatomyofibroma showing an ill-defined and linear reddish-brown indurated dermal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2024-05-02T17:01:31Z</dcterms:modified>
</cp:coreProperties>
</file>