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1A6D9-A4A8-4BDB-835C-A7B08F1220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28839-506A-4036-BBC9-1C046F5855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7. (A) Distribution of non‐capsular dehiscent fruit on the framework molecular phylogeny. (B) Fruit types coded as states (see legend in figure) and mapped onto the framework molecular phylogeny.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038351-8C23-43DA-A089-EBE700E48F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f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53, Issue 377, 1 October 2002, Pages 2001–2022,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https://doi.org/10.1093/jxb/erf068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7. (A) Distribution of non‐capsular dehiscent fruit on the framework molecular phylogeny. (B) Fruit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7. (A) Distribution of non‐capsular dehiscent fruit on the framework molecular phylogeny. (B) Fruit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2024-04-26T14:10:00Z</dcterms:modified>
</cp:coreProperties>
</file>