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06A325-1036-4E45-845A-4ACBC9BD83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E7323-D1E0-410F-A603-D69B832347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Examples of LFP size tuning. (a–c) LFP recordings showing pronounced response suppression to large stimuli. LFP responses to red/green gratings were confirmed as chromatic with both the contrast and phase tests. LFP responses to blue/yellow were confirmed as chromatic with the contrast test. Numbers on left side are size in degrees of visual angle. (d) LFP size tuning showing strong suppression for large sizes. Black triangle: preferred size. Gray triangle: size that generated half-maximum response. Visual eccentricity: 11.20° (azimuth: 10.29°, elevation: 4.41°). (e–g) LFP recordings showing no response suppression to large stimuli. LFP responses to red/green gratings were confirmed as chromatic with both the contrast and phase tests. LFP responses to blue/yellow were confirmed as chromatic with both the contrast and phase tests. (h) LFP size tuning showing no size suppression. Visual eccentricity: 5.09° (azimuth: 5.06°, elevation: 0.59°). For both examples, maximum axis contrast was 94% for luminance, for blue/yellow and red/green.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460A2A-E9BB-4A72-B4F2-A898F3111E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3877–3893, </a:t>
            </a:r>
            <a:r>
              <a:rPr lang="en-US" altLang="en-US" sz="1000">
                <a:solidFill>
                  <a:srgbClr val="333333"/>
                </a:solidFill>
                <a:hlinkClick r:id="rId3"/>
              </a:rPr>
              <a:t>https://doi.org/10.1093/cercor/bhu270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Examples of LFP size tuning. (a–c) LFP recordings showing pronounced response suppression to large stimuli.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Examples of LFP size tuning. (a–c) LFP recordings showing pronounced response suppression to large stimuli.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2024-04-26T12:45:03Z</dcterms:modified>
</cp:coreProperties>
</file>