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0D11A-F127-4925-83F0-523F655EF4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C836B-46D8-42D4-8C32-2CEA80CDA7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1. Left panel: the n-back WM task. A number is presented at random in the corner of the diamond-shaped figure (left) (the stimuli are presented every 2 s, for 1.5 s duration). The subject maps their response on to a diamond-shaped button box (right). For the 2-back response, the subject responds by pressing the button that corresponds to the stimulus presented two-before the current stimulus. The black number represents the current stimulus, the gray numbers those currently being held in WM and are shown for illustration purposes only — the subject would only see the black number. Right panel: SPM96 map showing the brain regions that activate in the 2-back task compared with the 0-back task. The statistical threshold is set to display Z-values greater than 4, corrected for multiple comparisons. Activation sites and coordinates are listed in the Table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A1514-3B43-4D03-A620-690465CA45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1352–1361,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1. Left panel: the n-back WM task. A number is presented at random in the corner of the diamond-shaped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1. Left panel: the n-back WM task. A number is presented at random in the corner of the diamond-shaped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2024-04-26T03:25:37Z</dcterms:modified>
</cp:coreProperties>
</file>