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BB5CA6-D15E-431C-8285-0FF89F03A4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0B7A35-ED98-4B00-9275-FCB68856E8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C7B87B-8F18-45D2-AD06-8341F00CB0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2024-04-26T07:34:04Z</dcterms:modified>
</cp:coreProperties>
</file>