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C9BE5-44F3-4546-8C42-3AEDAFA50E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0E0EA-76AA-4036-B3DD-7450BA74E2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transfection with small interfering RNA (siRNA) against PLK1 (siRNA4) on cell cycle distribution of cancer cells and human mammary epithelial cells (HMECs). FACScan analysis of SW-480 colon cancer, MCF-7 breast cancer, HeLa S3 cervical cancer, and A549 lung cancer cells 48 hours after transfection with 56 nM siRNA4 and in HMECs 48 hours after transfection with 2 μM siRNA4 (left panel). Controls were incubated with Opti-MEM I alone (no siRNA or oligofectamine). The intensity of fluorescence (which is proportional to the DNA content) is given on the x-axis, and the number of fluorescent cells is given on the y-axis. Graph is a representation of the effects of siRNA1–5 and siRNA4S on cell cycle distribution in cancer cell lines and HMECs (right panel). Bars show means and 95% confidence intervals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F1318-E558-4788-97E1-52EF7B6253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4.24.18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94, Issue 24, 18 December 2002, Pages 1863–1877,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https://doi.org/10.1093/jnci/94.24.1863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Effect of transfection with small interfering RNA (siRNA) against PLK1 (siRNA4) on cell cycle distribution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 Effect of transfection with small interfering RNA (siRNA) against PLK1 (siRNA4) on cell cycle distribution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2024-04-27T02:54:03Z</dcterms:modified>
</cp:coreProperties>
</file>