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415A73-F9A3-4E1F-9EE0-053D3A4B70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F4207-5320-4530-A1F2-07C07CDE6F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226980-CECF-416D-A8D8-F8EA414B24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2024-09-18T22:06:40Z</dcterms:modified>
</cp:coreProperties>
</file>