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954657-547A-4FC2-B634-0BB865E3B6B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4B7CC4-2A8E-4E12-80C4-8320ED44BFE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170469-79A8-4996-BB39-F245A393E24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2024-09-20T03:17:12Z</dcterms:modified>
</cp:coreProperties>
</file>