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8F482-64EC-4DD2-B7DF-B4D81CC6BD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F902A-CD73-4D30-B17C-C882B9DFED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2BC11-A8A1-4977-A45D-E0F74B40BE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2024-05-08T04:09:59Z</dcterms:modified>
</cp:coreProperties>
</file>