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AA7605-6C97-4370-868F-BA4010A5F68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04AD35-255A-4408-92EA-D2230EFED85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4. To quantify the hybridization signal, the neurogranin OD/Nissl OD ratios in each of six cortical areas were calculated (see Materials and Methods for details). The ratios were higher in layers III and VI than in the remaining layers. Asterisks indicate significant difference from the lowest value in each area (*P &lt; 0.02; **P &lt; 0.01, one sample t-test, n = 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2A0FEF-763C-429B-966D-A468FFD3B26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7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10, October 2004, Pages 1134–1143, </a:t>
            </a:r>
            <a:r>
              <a:rPr lang="en-US" altLang="en-US" sz="1000">
                <a:solidFill>
                  <a:srgbClr val="333333"/>
                </a:solidFill>
                <a:hlinkClick r:id="rId3"/>
              </a:rPr>
              <a:t>https://doi.org/10.1093/cercor/bhh073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4. To quantify the hybridization signal, the neurogranin OD/Nissl OD ratios in each of six cortical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4. To quantify the hybridization signal, the neurogranin OD/Nissl OD ratios in each of six cortical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2024-04-26T02:59:24Z</dcterms:modified>
</cp:coreProperties>
</file>