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53567-3920-4627-90FC-B671E5C2A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D21AA-AACC-426A-95EB-6AA69B48ED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85B0C-D3E2-4DC4-B7DA-6C11B6CF4C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2024-04-26T10:11:29Z</dcterms:modified>
</cp:coreProperties>
</file>