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C0AA86-9DF2-46BF-82A0-44DB58811B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C9C86B-BCF6-48EB-BCA1-FCE86263C1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HR-DSCR as highlighted by the trisomy 21-integrated map (simplified view). Only cases (columns) and CNVs strictly defining HR-DSCR limits are shown here. Rows: Hsa21 sequence intervals (only those centered on HR-DSCR are represented here). Red = candidate or not excluded regions; green = excluded regions. Levels of overlapping among intervals are indicated by increasingly darker violet color of the coordinates; blue italics indicate coordinates overlapping (Start or End) or nesting (Start and End) with the just previous interval (row). HR-DSCR coordinates: 37 929 229–37 963 130. Complete map is available as Supplementary Material Table S1.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26DBB2-B1B3-4705-A16A-B87F5F4E94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12, 15 June 2016, Pages 2525–2538,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HR-DSCR as highlighted by the trisomy 21-integrated map (simplified view). Only cases (columns) and CNVs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HR-DSCR as highlighted by the trisomy 21-integrated map (simplified view). Only cases (columns) and CNVs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2024-04-26T14:24:18Z</dcterms:modified>
</cp:coreProperties>
</file>