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E8541-5FF1-4F34-934A-E3611F71DC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7BDC3-5988-444D-9A88-AD324A4ADC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Free–free brightness temperature template at 30 GHz with 1° resolution. Grey-scale is logarithmic from 5 to 1000 μ K. Regions where the template is unreliable are masked white. Contours are given at 5 (dot-dashed), 10, 20, 40, 100, 200 and 500 μ 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AC5BC-AA10-4C19-937A-B9DF6EDAA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3.0643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341, Issue 2, May 2003, Pages 369–384,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Free–free brightness temperature template at 30 GHz with 1° resolution. Grey-scale is logarithmic from 5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Free–free brightness temperature template at 30 GHz with 1° resolution. Grey-scale is logarithmic from 5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2024-04-26T15:49:29Z</dcterms:modified>
</cp:coreProperties>
</file>