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CB043-B102-400E-8C82-2709244299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B3EC2F-D6C2-4470-B5E3-38235A8762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dispersion (SHD) on the horizontal axis, and negative PANSS symptom scores on the vertical axis, for the male patients group in our study (left) and the female patients group (right). The Pearson correlation coefficient is 0.370 for male and −0.459 for female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05F50-C4DE-4D31-8E1C-7F35042107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1389–1396, </a:t>
            </a:r>
            <a:r>
              <a:rPr lang="en-US" altLang="en-US" sz="1000">
                <a:solidFill>
                  <a:srgbClr val="333333"/>
                </a:solidFill>
                <a:hlinkClick r:id="rId3"/>
              </a:rPr>
              <a:t>https://doi.org/10.1093/cercor/bhs422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dispersion (SHD) on the horizontal axis, and negative PANSS symptom scores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Correlation between dispersion (SHD) on the horizontal axis, and negative PANSS symptom scores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2024-04-26T19:37:34Z</dcterms:modified>
</cp:coreProperties>
</file>