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FFBE0-98DE-41B7-9E86-03F002BCAB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5B50F-4D5B-4079-986A-2BDBF03EDD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Replication rates between independent cohorts in Crohn's disease study. A gene is called replicable if its association P-value in the replication cohort is &lt;0.05. (A). Black circle: prioritized genes. Grey circle: non-prioritized genes. Black diamond: baseline replication rates for the top k genes. Grey cross: prioritized genes with microarray data set GSE8397 (a microarray data set of Parkinson's disease). The numbers on the top of x-axis are the association P-value of the kth genes in the discovery cohort. (B). Empirical P-values of the replication rate of the prioritized gene set, derived from permutations. The dotted line indicates significance level at 0.05. The y-axis is drawn at the log10 scale but labelled with original P-values for ease of reading.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87B18-D0C4-423E-91E5-C20ECAAC9C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2780–2790,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Replication rates between independent cohorts in Crohn's disease study. A gene is called replicable if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Replication rates between independent cohorts in Crohn's disease study. A gene is called replicable if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2024-04-26T18:24:48Z</dcterms:modified>
</cp:coreProperties>
</file>